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0"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6" d="100"/>
          <a:sy n="46" d="100"/>
        </p:scale>
        <p:origin x="-63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E29E459-1C4D-4F24-BA9B-EFAF207B5966}" type="datetimeFigureOut">
              <a:rPr lang="en-US" smtClean="0"/>
              <a:pPr/>
              <a:t>10/21/2012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47DCDC-6F2E-482F-945C-995EBA7DE55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29E459-1C4D-4F24-BA9B-EFAF207B5966}" type="datetimeFigureOut">
              <a:rPr lang="en-US" smtClean="0"/>
              <a:pPr/>
              <a:t>10/21/2012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47DCDC-6F2E-482F-945C-995EBA7DE55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29E459-1C4D-4F24-BA9B-EFAF207B5966}" type="datetimeFigureOut">
              <a:rPr lang="en-US" smtClean="0"/>
              <a:pPr/>
              <a:t>10/21/2012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47DCDC-6F2E-482F-945C-995EBA7DE55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29E459-1C4D-4F24-BA9B-EFAF207B5966}" type="datetimeFigureOut">
              <a:rPr lang="en-US" smtClean="0"/>
              <a:pPr/>
              <a:t>10/21/2012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47DCDC-6F2E-482F-945C-995EBA7DE55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E29E459-1C4D-4F24-BA9B-EFAF207B5966}" type="datetimeFigureOut">
              <a:rPr lang="en-US" smtClean="0"/>
              <a:pPr/>
              <a:t>10/21/2012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47DCDC-6F2E-482F-945C-995EBA7DE55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E29E459-1C4D-4F24-BA9B-EFAF207B5966}" type="datetimeFigureOut">
              <a:rPr lang="en-US" smtClean="0"/>
              <a:pPr/>
              <a:t>10/21/2012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47DCDC-6F2E-482F-945C-995EBA7DE55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E29E459-1C4D-4F24-BA9B-EFAF207B5966}" type="datetimeFigureOut">
              <a:rPr lang="en-US" smtClean="0"/>
              <a:pPr/>
              <a:t>10/21/2012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B47DCDC-6F2E-482F-945C-995EBA7DE55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E29E459-1C4D-4F24-BA9B-EFAF207B5966}" type="datetimeFigureOut">
              <a:rPr lang="en-US" smtClean="0"/>
              <a:pPr/>
              <a:t>10/21/2012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B47DCDC-6F2E-482F-945C-995EBA7DE55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29E459-1C4D-4F24-BA9B-EFAF207B5966}" type="datetimeFigureOut">
              <a:rPr lang="en-US" smtClean="0"/>
              <a:pPr/>
              <a:t>10/21/2012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B47DCDC-6F2E-482F-945C-995EBA7DE55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29E459-1C4D-4F24-BA9B-EFAF207B5966}" type="datetimeFigureOut">
              <a:rPr lang="en-US" smtClean="0"/>
              <a:pPr/>
              <a:t>10/21/2012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47DCDC-6F2E-482F-945C-995EBA7DE55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29E459-1C4D-4F24-BA9B-EFAF207B5966}" type="datetimeFigureOut">
              <a:rPr lang="en-US" smtClean="0"/>
              <a:pPr/>
              <a:t>10/21/2012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47DCDC-6F2E-482F-945C-995EBA7DE55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29E459-1C4D-4F24-BA9B-EFAF207B5966}" type="datetimeFigureOut">
              <a:rPr lang="en-US" smtClean="0"/>
              <a:pPr/>
              <a:t>10/21/2012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47DCDC-6F2E-482F-945C-995EBA7DE55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There is Healing for you today</a:t>
            </a:r>
            <a:endParaRPr lang="en-US" dirty="0"/>
          </a:p>
        </p:txBody>
      </p:sp>
      <p:sp>
        <p:nvSpPr>
          <p:cNvPr id="3" name="Subtitle 2"/>
          <p:cNvSpPr>
            <a:spLocks noGrp="1"/>
          </p:cNvSpPr>
          <p:nvPr>
            <p:ph type="subTitle" idx="1"/>
          </p:nvPr>
        </p:nvSpPr>
        <p:spPr>
          <a:xfrm>
            <a:off x="1295400" y="1676400"/>
            <a:ext cx="6400800" cy="1752600"/>
          </a:xfrm>
        </p:spPr>
        <p:txBody>
          <a:bodyPr/>
          <a:lstStyle/>
          <a:p>
            <a:r>
              <a:rPr lang="en-US" sz="4000" dirty="0" smtClean="0">
                <a:solidFill>
                  <a:schemeClr val="bg1"/>
                </a:solidFill>
              </a:rPr>
              <a:t>THERE IS HEALING IN JESUS NAME</a:t>
            </a:r>
            <a:endParaRPr lang="en-US"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3352800"/>
            <a:ext cx="7772400" cy="1470025"/>
          </a:xfrm>
        </p:spPr>
        <p:txBody>
          <a:bodyPr>
            <a:normAutofit fontScale="90000"/>
          </a:bodyPr>
          <a:lstStyle/>
          <a:p>
            <a:r>
              <a:rPr lang="en-US" b="1" dirty="0" smtClean="0">
                <a:solidFill>
                  <a:schemeClr val="bg1"/>
                </a:solidFill>
              </a:rPr>
              <a:t>It doesn’t matter who you are</a:t>
            </a:r>
            <a:br>
              <a:rPr lang="en-US" b="1" dirty="0" smtClean="0">
                <a:solidFill>
                  <a:schemeClr val="bg1"/>
                </a:solidFill>
              </a:rPr>
            </a:br>
            <a:r>
              <a:rPr lang="en-US" b="1" dirty="0" smtClean="0">
                <a:solidFill>
                  <a:schemeClr val="bg1"/>
                </a:solidFill>
              </a:rPr>
              <a:t>It doesn’t matter where you’ve been</a:t>
            </a:r>
            <a:br>
              <a:rPr lang="en-US" b="1" dirty="0" smtClean="0">
                <a:solidFill>
                  <a:schemeClr val="bg1"/>
                </a:solidFill>
              </a:rPr>
            </a:br>
            <a:r>
              <a:rPr lang="en-US" b="1" dirty="0" smtClean="0">
                <a:solidFill>
                  <a:schemeClr val="bg1"/>
                </a:solidFill>
              </a:rPr>
              <a:t> It doesn’t  matter what the scar</a:t>
            </a:r>
            <a:br>
              <a:rPr lang="en-US" b="1" dirty="0" smtClean="0">
                <a:solidFill>
                  <a:schemeClr val="bg1"/>
                </a:solidFill>
              </a:rPr>
            </a:br>
            <a:r>
              <a:rPr lang="en-US" b="1" dirty="0" smtClean="0">
                <a:solidFill>
                  <a:schemeClr val="bg1"/>
                </a:solidFill>
              </a:rPr>
              <a:t> It doesn’t matter what the sin</a:t>
            </a:r>
            <a:br>
              <a:rPr lang="en-US" b="1" dirty="0" smtClean="0">
                <a:solidFill>
                  <a:schemeClr val="bg1"/>
                </a:solidFill>
              </a:rPr>
            </a:br>
            <a:r>
              <a:rPr lang="en-US" b="1" dirty="0" smtClean="0">
                <a:solidFill>
                  <a:schemeClr val="bg1"/>
                </a:solidFill>
              </a:rPr>
              <a:t> It doesn’t  matter how you felt</a:t>
            </a:r>
            <a:br>
              <a:rPr lang="en-US" b="1" dirty="0" smtClean="0">
                <a:solidFill>
                  <a:schemeClr val="bg1"/>
                </a:solidFill>
              </a:rPr>
            </a:br>
            <a:r>
              <a:rPr lang="en-US" b="1" dirty="0" smtClean="0">
                <a:solidFill>
                  <a:schemeClr val="bg1"/>
                </a:solidFill>
              </a:rPr>
              <a:t>Somewhere along the way</a:t>
            </a:r>
            <a:br>
              <a:rPr lang="en-US" b="1" dirty="0" smtClean="0">
                <a:solidFill>
                  <a:schemeClr val="bg1"/>
                </a:solidFill>
              </a:rPr>
            </a:br>
            <a:r>
              <a:rPr lang="en-US" b="1" dirty="0" smtClean="0">
                <a:solidFill>
                  <a:schemeClr val="bg1"/>
                </a:solidFill>
              </a:rPr>
              <a:t>There is healing for your lives </a:t>
            </a:r>
            <a:r>
              <a:rPr lang="en-US" b="1" dirty="0" smtClean="0">
                <a:solidFill>
                  <a:schemeClr val="bg1"/>
                </a:solidFill>
              </a:rPr>
              <a:t>today</a:t>
            </a:r>
            <a:br>
              <a:rPr lang="en-US" b="1" dirty="0" smtClean="0">
                <a:solidFill>
                  <a:schemeClr val="bg1"/>
                </a:solidFill>
              </a:rPr>
            </a:br>
            <a:r>
              <a:rPr lang="en-US" b="1" dirty="0" smtClean="0">
                <a:solidFill>
                  <a:schemeClr val="bg1"/>
                </a:solidFill>
              </a:rPr>
              <a:t>2X</a:t>
            </a:r>
            <a:r>
              <a:rPr lang="en-US" b="1" dirty="0" smtClean="0">
                <a:solidFill>
                  <a:schemeClr val="bg1"/>
                </a:solidFill>
              </a:rPr>
              <a:t> </a:t>
            </a:r>
            <a:r>
              <a:rPr lang="en-US" b="1" dirty="0" smtClean="0">
                <a:solidFill>
                  <a:schemeClr val="bg1"/>
                </a:solidFill>
              </a:rPr>
              <a:t/>
            </a:r>
            <a:br>
              <a:rPr lang="en-US" b="1" dirty="0" smtClean="0">
                <a:solidFill>
                  <a:schemeClr val="bg1"/>
                </a:solidFill>
              </a:rPr>
            </a:br>
            <a:endParaRPr lang="en-US" b="1" dirty="0">
              <a:solidFill>
                <a:schemeClr val="bg1"/>
              </a:solidFill>
            </a:endParaRPr>
          </a:p>
        </p:txBody>
      </p:sp>
      <p:sp>
        <p:nvSpPr>
          <p:cNvPr id="3" name="TextBox 2"/>
          <p:cNvSpPr txBox="1"/>
          <p:nvPr/>
        </p:nvSpPr>
        <p:spPr>
          <a:xfrm>
            <a:off x="381000" y="457200"/>
            <a:ext cx="960519" cy="461665"/>
          </a:xfrm>
          <a:prstGeom prst="rect">
            <a:avLst/>
          </a:prstGeom>
          <a:noFill/>
        </p:spPr>
        <p:txBody>
          <a:bodyPr wrap="none" rtlCol="0">
            <a:spAutoFit/>
          </a:bodyPr>
          <a:lstStyle/>
          <a:p>
            <a:r>
              <a:rPr lang="en-US" sz="2400" b="1" dirty="0" smtClean="0">
                <a:solidFill>
                  <a:schemeClr val="bg1"/>
                </a:solidFill>
              </a:rPr>
              <a:t>Solo 1</a:t>
            </a:r>
            <a:endParaRPr lang="en-US" b="1"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895600"/>
            <a:ext cx="7772400" cy="1470025"/>
          </a:xfrm>
        </p:spPr>
        <p:txBody>
          <a:bodyPr>
            <a:normAutofit fontScale="90000"/>
          </a:bodyPr>
          <a:lstStyle/>
          <a:p>
            <a:r>
              <a:rPr lang="en-US" b="1" dirty="0" smtClean="0">
                <a:solidFill>
                  <a:schemeClr val="bg1"/>
                </a:solidFill>
              </a:rPr>
              <a:t>There’s a river flows, from the fountain of God,</a:t>
            </a:r>
            <a:br>
              <a:rPr lang="en-US" b="1" dirty="0" smtClean="0">
                <a:solidFill>
                  <a:schemeClr val="bg1"/>
                </a:solidFill>
              </a:rPr>
            </a:br>
            <a:r>
              <a:rPr lang="en-US" b="1" dirty="0" smtClean="0">
                <a:solidFill>
                  <a:schemeClr val="bg1"/>
                </a:solidFill>
              </a:rPr>
              <a:t>And it heals everything along the way</a:t>
            </a:r>
            <a:br>
              <a:rPr lang="en-US" b="1" dirty="0" smtClean="0">
                <a:solidFill>
                  <a:schemeClr val="bg1"/>
                </a:solidFill>
              </a:rPr>
            </a:br>
            <a:r>
              <a:rPr lang="en-US" b="1" dirty="0" smtClean="0">
                <a:solidFill>
                  <a:schemeClr val="bg1"/>
                </a:solidFill>
              </a:rPr>
              <a:t>I have tested and known that for every broken heart</a:t>
            </a:r>
            <a:br>
              <a:rPr lang="en-US" b="1" dirty="0" smtClean="0">
                <a:solidFill>
                  <a:schemeClr val="bg1"/>
                </a:solidFill>
              </a:rPr>
            </a:br>
            <a:r>
              <a:rPr lang="en-US" b="1" dirty="0" smtClean="0">
                <a:solidFill>
                  <a:schemeClr val="bg1"/>
                </a:solidFill>
              </a:rPr>
              <a:t>There is healing in Jesus name</a:t>
            </a:r>
            <a:r>
              <a:rPr lang="en-US" b="1" dirty="0" smtClean="0">
                <a:solidFill>
                  <a:schemeClr val="bg1"/>
                </a:solidFill>
              </a:rPr>
              <a:t>.</a:t>
            </a:r>
            <a:br>
              <a:rPr lang="en-US" b="1" dirty="0" smtClean="0">
                <a:solidFill>
                  <a:schemeClr val="bg1"/>
                </a:solidFill>
              </a:rPr>
            </a:br>
            <a:r>
              <a:rPr lang="en-US" b="1" dirty="0" smtClean="0">
                <a:solidFill>
                  <a:schemeClr val="bg1"/>
                </a:solidFill>
              </a:rPr>
              <a:t>2X</a:t>
            </a:r>
            <a:endParaRPr lang="en-US" b="1" dirty="0">
              <a:solidFill>
                <a:schemeClr val="bg1"/>
              </a:solidFill>
            </a:endParaRPr>
          </a:p>
        </p:txBody>
      </p:sp>
      <p:sp>
        <p:nvSpPr>
          <p:cNvPr id="3" name="TextBox 2"/>
          <p:cNvSpPr txBox="1"/>
          <p:nvPr/>
        </p:nvSpPr>
        <p:spPr>
          <a:xfrm>
            <a:off x="381000" y="457200"/>
            <a:ext cx="1075936" cy="461665"/>
          </a:xfrm>
          <a:prstGeom prst="rect">
            <a:avLst/>
          </a:prstGeom>
          <a:noFill/>
        </p:spPr>
        <p:txBody>
          <a:bodyPr wrap="none" rtlCol="0">
            <a:spAutoFit/>
          </a:bodyPr>
          <a:lstStyle/>
          <a:p>
            <a:r>
              <a:rPr lang="en-US" sz="2400" b="1" dirty="0" smtClean="0">
                <a:solidFill>
                  <a:schemeClr val="bg1"/>
                </a:solidFill>
              </a:rPr>
              <a:t>Chorus</a:t>
            </a:r>
            <a:endParaRPr lang="en-US" b="1"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895600"/>
            <a:ext cx="7772400" cy="1470025"/>
          </a:xfrm>
        </p:spPr>
        <p:txBody>
          <a:bodyPr>
            <a:normAutofit fontScale="90000"/>
          </a:bodyPr>
          <a:lstStyle/>
          <a:p>
            <a:r>
              <a:rPr lang="en-US" b="1" dirty="0" smtClean="0">
                <a:solidFill>
                  <a:schemeClr val="bg1"/>
                </a:solidFill>
              </a:rPr>
              <a:t>It looks beyond how far you have gone</a:t>
            </a:r>
            <a:br>
              <a:rPr lang="en-US" b="1" dirty="0" smtClean="0">
                <a:solidFill>
                  <a:schemeClr val="bg1"/>
                </a:solidFill>
              </a:rPr>
            </a:br>
            <a:r>
              <a:rPr lang="en-US" b="1" dirty="0" smtClean="0">
                <a:solidFill>
                  <a:schemeClr val="bg1"/>
                </a:solidFill>
              </a:rPr>
              <a:t>It looks beyond who stole your song</a:t>
            </a:r>
            <a:br>
              <a:rPr lang="en-US" b="1" dirty="0" smtClean="0">
                <a:solidFill>
                  <a:schemeClr val="bg1"/>
                </a:solidFill>
              </a:rPr>
            </a:br>
            <a:r>
              <a:rPr lang="en-US" b="1" dirty="0" smtClean="0">
                <a:solidFill>
                  <a:schemeClr val="bg1"/>
                </a:solidFill>
              </a:rPr>
              <a:t>It looks beyond what made it worst</a:t>
            </a:r>
            <a:br>
              <a:rPr lang="en-US" b="1" dirty="0" smtClean="0">
                <a:solidFill>
                  <a:schemeClr val="bg1"/>
                </a:solidFill>
              </a:rPr>
            </a:br>
            <a:r>
              <a:rPr lang="en-US" b="1" dirty="0" smtClean="0">
                <a:solidFill>
                  <a:schemeClr val="bg1"/>
                </a:solidFill>
              </a:rPr>
              <a:t>It looks beyond where others failed</a:t>
            </a:r>
            <a:br>
              <a:rPr lang="en-US" b="1" dirty="0" smtClean="0">
                <a:solidFill>
                  <a:schemeClr val="bg1"/>
                </a:solidFill>
              </a:rPr>
            </a:br>
            <a:r>
              <a:rPr lang="en-US" b="1" dirty="0" smtClean="0">
                <a:solidFill>
                  <a:schemeClr val="bg1"/>
                </a:solidFill>
              </a:rPr>
              <a:t>To reach out to you and say</a:t>
            </a:r>
            <a:br>
              <a:rPr lang="en-US" b="1" dirty="0" smtClean="0">
                <a:solidFill>
                  <a:schemeClr val="bg1"/>
                </a:solidFill>
              </a:rPr>
            </a:br>
            <a:r>
              <a:rPr lang="en-US" b="1" dirty="0" smtClean="0">
                <a:solidFill>
                  <a:schemeClr val="bg1"/>
                </a:solidFill>
              </a:rPr>
              <a:t>There is healing for your lives today</a:t>
            </a:r>
            <a:endParaRPr lang="en-US" b="1" dirty="0">
              <a:solidFill>
                <a:schemeClr val="bg1"/>
              </a:solidFill>
            </a:endParaRPr>
          </a:p>
        </p:txBody>
      </p:sp>
      <p:sp>
        <p:nvSpPr>
          <p:cNvPr id="3" name="TextBox 2"/>
          <p:cNvSpPr txBox="1"/>
          <p:nvPr/>
        </p:nvSpPr>
        <p:spPr>
          <a:xfrm>
            <a:off x="381000" y="457200"/>
            <a:ext cx="960519" cy="461665"/>
          </a:xfrm>
          <a:prstGeom prst="rect">
            <a:avLst/>
          </a:prstGeom>
          <a:noFill/>
        </p:spPr>
        <p:txBody>
          <a:bodyPr wrap="none" rtlCol="0">
            <a:spAutoFit/>
          </a:bodyPr>
          <a:lstStyle/>
          <a:p>
            <a:r>
              <a:rPr lang="en-US" sz="2400" b="1" dirty="0" smtClean="0">
                <a:solidFill>
                  <a:schemeClr val="bg1"/>
                </a:solidFill>
              </a:rPr>
              <a:t>Solo 2</a:t>
            </a:r>
            <a:endParaRPr lang="en-US" b="1"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895600"/>
            <a:ext cx="7772400" cy="1470025"/>
          </a:xfrm>
        </p:spPr>
        <p:txBody>
          <a:bodyPr>
            <a:normAutofit fontScale="90000"/>
          </a:bodyPr>
          <a:lstStyle/>
          <a:p>
            <a:r>
              <a:rPr lang="en-US" b="1" dirty="0" smtClean="0">
                <a:solidFill>
                  <a:schemeClr val="bg1"/>
                </a:solidFill>
              </a:rPr>
              <a:t>There’s a river flows, from the fountain of God,</a:t>
            </a:r>
            <a:br>
              <a:rPr lang="en-US" b="1" dirty="0" smtClean="0">
                <a:solidFill>
                  <a:schemeClr val="bg1"/>
                </a:solidFill>
              </a:rPr>
            </a:br>
            <a:r>
              <a:rPr lang="en-US" b="1" dirty="0" smtClean="0">
                <a:solidFill>
                  <a:schemeClr val="bg1"/>
                </a:solidFill>
              </a:rPr>
              <a:t>And it heals everything along the way</a:t>
            </a:r>
            <a:br>
              <a:rPr lang="en-US" b="1" dirty="0" smtClean="0">
                <a:solidFill>
                  <a:schemeClr val="bg1"/>
                </a:solidFill>
              </a:rPr>
            </a:br>
            <a:r>
              <a:rPr lang="en-US" b="1" dirty="0" smtClean="0">
                <a:solidFill>
                  <a:schemeClr val="bg1"/>
                </a:solidFill>
              </a:rPr>
              <a:t>I have tested and known that for every broken heart</a:t>
            </a:r>
            <a:br>
              <a:rPr lang="en-US" b="1" dirty="0" smtClean="0">
                <a:solidFill>
                  <a:schemeClr val="bg1"/>
                </a:solidFill>
              </a:rPr>
            </a:br>
            <a:r>
              <a:rPr lang="en-US" b="1" dirty="0" smtClean="0">
                <a:solidFill>
                  <a:schemeClr val="bg1"/>
                </a:solidFill>
              </a:rPr>
              <a:t>There is healing in Jesus name</a:t>
            </a:r>
            <a:r>
              <a:rPr lang="en-US" b="1" dirty="0" smtClean="0">
                <a:solidFill>
                  <a:schemeClr val="bg1"/>
                </a:solidFill>
              </a:rPr>
              <a:t>.</a:t>
            </a:r>
            <a:br>
              <a:rPr lang="en-US" b="1" dirty="0" smtClean="0">
                <a:solidFill>
                  <a:schemeClr val="bg1"/>
                </a:solidFill>
              </a:rPr>
            </a:br>
            <a:r>
              <a:rPr lang="en-US" b="1" dirty="0" smtClean="0">
                <a:solidFill>
                  <a:schemeClr val="bg1"/>
                </a:solidFill>
              </a:rPr>
              <a:t>2X</a:t>
            </a:r>
            <a:endParaRPr lang="en-US" b="1" dirty="0">
              <a:solidFill>
                <a:schemeClr val="bg1"/>
              </a:solidFill>
            </a:endParaRPr>
          </a:p>
        </p:txBody>
      </p:sp>
      <p:sp>
        <p:nvSpPr>
          <p:cNvPr id="3" name="TextBox 2"/>
          <p:cNvSpPr txBox="1"/>
          <p:nvPr/>
        </p:nvSpPr>
        <p:spPr>
          <a:xfrm>
            <a:off x="381000" y="457200"/>
            <a:ext cx="1075936" cy="461665"/>
          </a:xfrm>
          <a:prstGeom prst="rect">
            <a:avLst/>
          </a:prstGeom>
          <a:noFill/>
        </p:spPr>
        <p:txBody>
          <a:bodyPr wrap="none" rtlCol="0">
            <a:spAutoFit/>
          </a:bodyPr>
          <a:lstStyle/>
          <a:p>
            <a:r>
              <a:rPr lang="en-US" sz="2400" b="1" dirty="0" smtClean="0">
                <a:solidFill>
                  <a:schemeClr val="bg1"/>
                </a:solidFill>
              </a:rPr>
              <a:t>Chorus</a:t>
            </a:r>
            <a:endParaRPr lang="en-US" b="1"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895600"/>
            <a:ext cx="7772400" cy="1470025"/>
          </a:xfrm>
        </p:spPr>
        <p:txBody>
          <a:bodyPr>
            <a:normAutofit fontScale="90000"/>
          </a:bodyPr>
          <a:lstStyle/>
          <a:p>
            <a:r>
              <a:rPr lang="en-US" b="1" dirty="0" smtClean="0">
                <a:solidFill>
                  <a:schemeClr val="bg1"/>
                </a:solidFill>
              </a:rPr>
              <a:t>It’s a river that flows</a:t>
            </a:r>
            <a:br>
              <a:rPr lang="en-US" b="1" dirty="0" smtClean="0">
                <a:solidFill>
                  <a:schemeClr val="bg1"/>
                </a:solidFill>
              </a:rPr>
            </a:br>
            <a:r>
              <a:rPr lang="en-US" b="1" dirty="0" smtClean="0">
                <a:solidFill>
                  <a:schemeClr val="bg1"/>
                </a:solidFill>
              </a:rPr>
              <a:t>It’s a river that heals</a:t>
            </a:r>
            <a:br>
              <a:rPr lang="en-US" b="1" dirty="0" smtClean="0">
                <a:solidFill>
                  <a:schemeClr val="bg1"/>
                </a:solidFill>
              </a:rPr>
            </a:br>
            <a:r>
              <a:rPr lang="en-US" b="1" dirty="0" smtClean="0">
                <a:solidFill>
                  <a:schemeClr val="bg1"/>
                </a:solidFill>
              </a:rPr>
              <a:t>It’s a river of life</a:t>
            </a:r>
            <a:br>
              <a:rPr lang="en-US" b="1" dirty="0" smtClean="0">
                <a:solidFill>
                  <a:schemeClr val="bg1"/>
                </a:solidFill>
              </a:rPr>
            </a:br>
            <a:r>
              <a:rPr lang="en-US" b="1" dirty="0" smtClean="0">
                <a:solidFill>
                  <a:schemeClr val="bg1"/>
                </a:solidFill>
              </a:rPr>
              <a:t>Living water </a:t>
            </a:r>
            <a:r>
              <a:rPr lang="en-US" b="1" smtClean="0">
                <a:solidFill>
                  <a:schemeClr val="bg1"/>
                </a:solidFill>
              </a:rPr>
              <a:t>it gives</a:t>
            </a:r>
            <a:endParaRPr lang="en-US" b="1" dirty="0">
              <a:solidFill>
                <a:schemeClr val="bg1"/>
              </a:solidFill>
            </a:endParaRPr>
          </a:p>
        </p:txBody>
      </p:sp>
      <p:sp>
        <p:nvSpPr>
          <p:cNvPr id="3" name="TextBox 2"/>
          <p:cNvSpPr txBox="1"/>
          <p:nvPr/>
        </p:nvSpPr>
        <p:spPr>
          <a:xfrm>
            <a:off x="381000" y="457200"/>
            <a:ext cx="1005275" cy="461665"/>
          </a:xfrm>
          <a:prstGeom prst="rect">
            <a:avLst/>
          </a:prstGeom>
          <a:noFill/>
        </p:spPr>
        <p:txBody>
          <a:bodyPr wrap="none" rtlCol="0">
            <a:spAutoFit/>
          </a:bodyPr>
          <a:lstStyle/>
          <a:p>
            <a:r>
              <a:rPr lang="en-US" sz="2400" b="1" smtClean="0">
                <a:solidFill>
                  <a:schemeClr val="bg1"/>
                </a:solidFill>
              </a:rPr>
              <a:t>Bridge</a:t>
            </a:r>
            <a:endParaRPr lang="en-US" b="1"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895600"/>
            <a:ext cx="7772400" cy="1470025"/>
          </a:xfrm>
        </p:spPr>
        <p:txBody>
          <a:bodyPr>
            <a:normAutofit fontScale="90000"/>
          </a:bodyPr>
          <a:lstStyle/>
          <a:p>
            <a:r>
              <a:rPr lang="en-US" b="1" dirty="0" smtClean="0">
                <a:solidFill>
                  <a:schemeClr val="bg1"/>
                </a:solidFill>
              </a:rPr>
              <a:t>There’s a river flows, from the fountain of God,</a:t>
            </a:r>
            <a:br>
              <a:rPr lang="en-US" b="1" dirty="0" smtClean="0">
                <a:solidFill>
                  <a:schemeClr val="bg1"/>
                </a:solidFill>
              </a:rPr>
            </a:br>
            <a:r>
              <a:rPr lang="en-US" b="1" dirty="0" smtClean="0">
                <a:solidFill>
                  <a:schemeClr val="bg1"/>
                </a:solidFill>
              </a:rPr>
              <a:t>And it heals everything along the way</a:t>
            </a:r>
            <a:br>
              <a:rPr lang="en-US" b="1" dirty="0" smtClean="0">
                <a:solidFill>
                  <a:schemeClr val="bg1"/>
                </a:solidFill>
              </a:rPr>
            </a:br>
            <a:r>
              <a:rPr lang="en-US" b="1" dirty="0" smtClean="0">
                <a:solidFill>
                  <a:schemeClr val="bg1"/>
                </a:solidFill>
              </a:rPr>
              <a:t>I have tested and known that for every broken heart</a:t>
            </a:r>
            <a:br>
              <a:rPr lang="en-US" b="1" dirty="0" smtClean="0">
                <a:solidFill>
                  <a:schemeClr val="bg1"/>
                </a:solidFill>
              </a:rPr>
            </a:br>
            <a:r>
              <a:rPr lang="en-US" b="1" dirty="0" smtClean="0">
                <a:solidFill>
                  <a:schemeClr val="bg1"/>
                </a:solidFill>
              </a:rPr>
              <a:t>There is healing in Jesus name</a:t>
            </a:r>
            <a:r>
              <a:rPr lang="en-US" b="1" dirty="0" smtClean="0">
                <a:solidFill>
                  <a:schemeClr val="bg1"/>
                </a:solidFill>
              </a:rPr>
              <a:t>.</a:t>
            </a:r>
            <a:r>
              <a:rPr lang="en-US" b="1" smtClean="0">
                <a:solidFill>
                  <a:schemeClr val="bg1"/>
                </a:solidFill>
              </a:rPr>
              <a:t/>
            </a:r>
            <a:br>
              <a:rPr lang="en-US" b="1" smtClean="0">
                <a:solidFill>
                  <a:schemeClr val="bg1"/>
                </a:solidFill>
              </a:rPr>
            </a:br>
            <a:endParaRPr lang="en-US" b="1" dirty="0">
              <a:solidFill>
                <a:schemeClr val="bg1"/>
              </a:solidFill>
            </a:endParaRPr>
          </a:p>
        </p:txBody>
      </p:sp>
      <p:sp>
        <p:nvSpPr>
          <p:cNvPr id="3" name="TextBox 2"/>
          <p:cNvSpPr txBox="1"/>
          <p:nvPr/>
        </p:nvSpPr>
        <p:spPr>
          <a:xfrm>
            <a:off x="381000" y="457200"/>
            <a:ext cx="1075936" cy="461665"/>
          </a:xfrm>
          <a:prstGeom prst="rect">
            <a:avLst/>
          </a:prstGeom>
          <a:noFill/>
        </p:spPr>
        <p:txBody>
          <a:bodyPr wrap="none" rtlCol="0">
            <a:spAutoFit/>
          </a:bodyPr>
          <a:lstStyle/>
          <a:p>
            <a:r>
              <a:rPr lang="en-US" sz="2400" b="1" dirty="0" smtClean="0">
                <a:solidFill>
                  <a:schemeClr val="bg1"/>
                </a:solidFill>
              </a:rPr>
              <a:t>Chorus</a:t>
            </a:r>
            <a:endParaRPr lang="en-US" b="1" dirty="0">
              <a:solidFill>
                <a:schemeClr val="bg1"/>
              </a:solidFil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TotalTime>
  <Words>72</Words>
  <Application>Microsoft Office PowerPoint</Application>
  <PresentationFormat>On-screen Show (4:3)</PresentationFormat>
  <Paragraphs>14</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There is Healing for you today</vt:lpstr>
      <vt:lpstr>It doesn’t matter who you are It doesn’t matter where you’ve been  It doesn’t  matter what the scar  It doesn’t matter what the sin  It doesn’t  matter how you felt Somewhere along the way There is healing for your lives today 2X  </vt:lpstr>
      <vt:lpstr>There’s a river flows, from the fountain of God, And it heals everything along the way I have tested and known that for every broken heart There is healing in Jesus name. 2X</vt:lpstr>
      <vt:lpstr>It looks beyond how far you have gone It looks beyond who stole your song It looks beyond what made it worst It looks beyond where others failed To reach out to you and say There is healing for your lives today</vt:lpstr>
      <vt:lpstr>There’s a river flows, from the fountain of God, And it heals everything along the way I have tested and known that for every broken heart There is healing in Jesus name. 2X</vt:lpstr>
      <vt:lpstr>It’s a river that flows It’s a river that heals It’s a river of life Living water it gives</vt:lpstr>
      <vt:lpstr>There’s a river flows, from the fountain of God, And it heals everything along the way I have tested and known that for every broken heart There is healing in Jesus name.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There is Healing for you today</dc:title>
  <dc:creator>STUDIO</dc:creator>
  <cp:lastModifiedBy>user</cp:lastModifiedBy>
  <cp:revision>5</cp:revision>
  <dcterms:created xsi:type="dcterms:W3CDTF">2012-06-14T18:46:28Z</dcterms:created>
  <dcterms:modified xsi:type="dcterms:W3CDTF">2012-10-21T08:34:23Z</dcterms:modified>
</cp:coreProperties>
</file>